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980238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DF57BF-6E6C-43F2-86C6-A81E6429C36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851370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0B2CE4-264D-41E8-8E90-89CFAF35B84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438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C8F5C5-BF57-4F4D-AC4C-A1204935501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092395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6E7369-0AA8-4020-8976-4618D56B090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519260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C64831-822D-4261-B46A-2B553BA2BEA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264186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4F4EB-B584-4A50-9EFE-ACF0D6D9D08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041099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AE9E52-86B5-4D28-9125-5FA7613B554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508389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F653BC-067C-4650-80F9-33E790D03F8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617060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BF0828-7B69-455A-948B-25D577BA81F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910881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0B17C0-932C-4E2F-98A0-EE556F88A96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89281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AF3803-83F8-440E-BD2F-7194A248FDC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450308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2E622A5-B71F-4854-9A58-2978EF2D6DB6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152400" y="0"/>
            <a:ext cx="8763000" cy="1143000"/>
          </a:xfrm>
        </p:spPr>
        <p:txBody>
          <a:bodyPr/>
          <a:lstStyle/>
          <a:p>
            <a:r>
              <a:rPr lang="en-US" altLang="en-US" sz="4000" dirty="0">
                <a:solidFill>
                  <a:schemeClr val="folHlink"/>
                </a:solidFill>
              </a:rPr>
              <a:t>Me llamo _________ Clase </a:t>
            </a:r>
            <a:r>
              <a:rPr lang="en-US" altLang="en-US" sz="4000" dirty="0" smtClean="0">
                <a:solidFill>
                  <a:schemeClr val="folHlink"/>
                </a:solidFill>
              </a:rPr>
              <a:t>801</a:t>
            </a:r>
            <a:r>
              <a:rPr lang="en-US" altLang="en-US" sz="4000" dirty="0">
                <a:solidFill>
                  <a:schemeClr val="folHlink"/>
                </a:solidFill>
              </a:rPr>
              <a:t/>
            </a:r>
            <a:br>
              <a:rPr lang="en-US" altLang="en-US" sz="4000" dirty="0">
                <a:solidFill>
                  <a:schemeClr val="folHlink"/>
                </a:solidFill>
              </a:rPr>
            </a:br>
            <a:r>
              <a:rPr lang="en-US" altLang="en-US" sz="4000" dirty="0">
                <a:solidFill>
                  <a:schemeClr val="folHlink"/>
                </a:solidFill>
              </a:rPr>
              <a:t>La fecha es el </a:t>
            </a:r>
            <a:r>
              <a:rPr lang="en-US" altLang="en-US" sz="4000" dirty="0" smtClean="0">
                <a:solidFill>
                  <a:schemeClr val="folHlink"/>
                </a:solidFill>
              </a:rPr>
              <a:t>15 </a:t>
            </a:r>
            <a:r>
              <a:rPr lang="en-US" altLang="en-US" sz="4000" dirty="0">
                <a:solidFill>
                  <a:schemeClr val="folHlink"/>
                </a:solidFill>
              </a:rPr>
              <a:t>de </a:t>
            </a:r>
            <a:r>
              <a:rPr lang="en-US" altLang="en-US" sz="4000" dirty="0" smtClean="0">
                <a:solidFill>
                  <a:schemeClr val="folHlink"/>
                </a:solidFill>
              </a:rPr>
              <a:t>enero </a:t>
            </a:r>
            <a:r>
              <a:rPr lang="en-US" altLang="en-US" sz="4000" dirty="0">
                <a:solidFill>
                  <a:schemeClr val="folHlink"/>
                </a:solidFill>
              </a:rPr>
              <a:t>del </a:t>
            </a:r>
            <a:r>
              <a:rPr lang="en-US" altLang="en-US" sz="4000" dirty="0" smtClean="0">
                <a:solidFill>
                  <a:schemeClr val="folHlink"/>
                </a:solidFill>
              </a:rPr>
              <a:t>2015</a:t>
            </a:r>
            <a:endParaRPr lang="en-US" altLang="en-US" sz="4000" dirty="0">
              <a:solidFill>
                <a:schemeClr val="folHlink"/>
              </a:solidFill>
            </a:endParaRPr>
          </a:p>
        </p:txBody>
      </p:sp>
      <p:sp>
        <p:nvSpPr>
          <p:cNvPr id="5" name="Rectangle 5"/>
          <p:cNvSpPr txBox="1">
            <a:spLocks noChangeArrowheads="1"/>
          </p:cNvSpPr>
          <p:nvPr/>
        </p:nvSpPr>
        <p:spPr bwMode="auto">
          <a:xfrm>
            <a:off x="152400" y="1066800"/>
            <a:ext cx="8763000" cy="502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>
              <a:buFontTx/>
              <a:buNone/>
            </a:pPr>
            <a:r>
              <a:rPr lang="es-ES_tradnl" altLang="en-US" sz="3000" kern="0" dirty="0" smtClean="0">
                <a:solidFill>
                  <a:srgbClr val="FF0000"/>
                </a:solidFill>
              </a:rPr>
              <a:t>Propósito # </a:t>
            </a:r>
            <a:r>
              <a:rPr lang="es-ES_tradnl" altLang="en-US" sz="3000" kern="0" dirty="0" smtClean="0">
                <a:solidFill>
                  <a:srgbClr val="FF0000"/>
                </a:solidFill>
              </a:rPr>
              <a:t>41c: </a:t>
            </a:r>
            <a:r>
              <a:rPr lang="es-ES_tradnl" altLang="en-US" sz="3000" kern="0" dirty="0" smtClean="0"/>
              <a:t>¿Quiénes son las hermanas Mirabal?</a:t>
            </a:r>
            <a:endParaRPr lang="es-ES_tradnl" altLang="en-US" sz="3000" kern="0" dirty="0" smtClean="0">
              <a:solidFill>
                <a:srgbClr val="FF0000"/>
              </a:solidFill>
            </a:endParaRPr>
          </a:p>
          <a:p>
            <a:pPr>
              <a:buFontTx/>
              <a:buNone/>
            </a:pPr>
            <a:r>
              <a:rPr lang="es-ES_tradnl" altLang="en-US" sz="3000" kern="0" dirty="0" smtClean="0">
                <a:solidFill>
                  <a:srgbClr val="FF0000"/>
                </a:solidFill>
              </a:rPr>
              <a:t>Actividades: </a:t>
            </a:r>
          </a:p>
          <a:p>
            <a:r>
              <a:rPr lang="en-US" altLang="en-US" sz="3000" kern="0" dirty="0" smtClean="0"/>
              <a:t>Watch </a:t>
            </a:r>
            <a:r>
              <a:rPr lang="en-US" altLang="en-US" sz="3000" kern="0" dirty="0" smtClean="0"/>
              <a:t>third</a:t>
            </a:r>
            <a:r>
              <a:rPr lang="en-US" altLang="en-US" sz="3000" kern="0" dirty="0" smtClean="0"/>
              <a:t> </a:t>
            </a:r>
            <a:r>
              <a:rPr lang="en-US" altLang="en-US" sz="3000" kern="0" dirty="0" smtClean="0"/>
              <a:t>scenes of the movie </a:t>
            </a:r>
            <a:r>
              <a:rPr lang="en-US" altLang="en-US" sz="3000" u="sng" kern="0" dirty="0" smtClean="0"/>
              <a:t>In the Time of the Butterflies</a:t>
            </a:r>
            <a:r>
              <a:rPr lang="en-US" altLang="en-US" sz="3000" i="1" kern="0" dirty="0" smtClean="0"/>
              <a:t> (beginning at </a:t>
            </a:r>
            <a:r>
              <a:rPr lang="en-US" altLang="en-US" sz="3000" i="1" kern="0" dirty="0" smtClean="0"/>
              <a:t>43 </a:t>
            </a:r>
            <a:r>
              <a:rPr lang="en-US" altLang="en-US" sz="3000" i="1" kern="0" dirty="0" smtClean="0"/>
              <a:t>MIN.)</a:t>
            </a:r>
            <a:endParaRPr lang="en-US" altLang="en-US" sz="3000" kern="0" dirty="0" smtClean="0"/>
          </a:p>
          <a:p>
            <a:r>
              <a:rPr lang="en-US" altLang="en-US" sz="3000" kern="0" dirty="0" smtClean="0"/>
              <a:t>Take ACTIVE NOTES during the movie.</a:t>
            </a:r>
          </a:p>
          <a:p>
            <a:pPr>
              <a:buFontTx/>
              <a:buNone/>
            </a:pPr>
            <a:r>
              <a:rPr lang="en-US" altLang="en-US" sz="3000" kern="0" dirty="0" err="1" smtClean="0">
                <a:solidFill>
                  <a:srgbClr val="FF0000"/>
                </a:solidFill>
              </a:rPr>
              <a:t>Tarea</a:t>
            </a:r>
            <a:r>
              <a:rPr lang="en-US" altLang="en-US" sz="3000" kern="0" dirty="0" smtClean="0">
                <a:solidFill>
                  <a:srgbClr val="FF0000"/>
                </a:solidFill>
              </a:rPr>
              <a:t> # </a:t>
            </a:r>
            <a:r>
              <a:rPr lang="en-US" altLang="en-US" sz="3000" kern="0" dirty="0" smtClean="0">
                <a:solidFill>
                  <a:srgbClr val="FF0000"/>
                </a:solidFill>
              </a:rPr>
              <a:t>41c:</a:t>
            </a:r>
            <a:endParaRPr lang="en-US" altLang="en-US" sz="3000" kern="0" dirty="0" smtClean="0">
              <a:solidFill>
                <a:srgbClr val="FF0000"/>
              </a:solidFill>
            </a:endParaRPr>
          </a:p>
          <a:p>
            <a:r>
              <a:rPr lang="en-US" altLang="en-US" sz="3000" kern="0" dirty="0" smtClean="0"/>
              <a:t>Write a 10-12 sentence reflection on the scenes we saw today.</a:t>
            </a:r>
          </a:p>
          <a:p>
            <a:r>
              <a:rPr lang="en-US" altLang="en-US" sz="3000" kern="0" dirty="0" smtClean="0"/>
              <a:t>In the movie questionnaire, complete </a:t>
            </a:r>
            <a:r>
              <a:rPr lang="en-US" altLang="en-US" sz="3000" kern="0" smtClean="0"/>
              <a:t>#10-17</a:t>
            </a:r>
            <a:endParaRPr lang="es-ES_tradnl" altLang="en-US" sz="3000" kern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251</TotalTime>
  <Words>67</Words>
  <Application>Microsoft Office PowerPoint</Application>
  <PresentationFormat>On-screen Show (4:3)</PresentationFormat>
  <Paragraphs>8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Default Design</vt:lpstr>
      <vt:lpstr>Me llamo _________ Clase 801 La fecha es el 15 de enero del 2015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 Clase 8IM La fecha es el 24 de enero del 2012</dc:title>
  <dc:creator>Helen Zumaeta</dc:creator>
  <cp:lastModifiedBy>Helen Zumaeta</cp:lastModifiedBy>
  <cp:revision>15</cp:revision>
  <cp:lastPrinted>2015-01-15T16:12:21Z</cp:lastPrinted>
  <dcterms:created xsi:type="dcterms:W3CDTF">2012-01-24T15:09:34Z</dcterms:created>
  <dcterms:modified xsi:type="dcterms:W3CDTF">2015-01-15T16:12:42Z</dcterms:modified>
</cp:coreProperties>
</file>